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4537" y="2620615"/>
            <a:ext cx="4319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24536" y="1510680"/>
            <a:ext cx="43194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2014-06-20T17:22:02Z</dcterms:modified>
</cp:coreProperties>
</file>