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11961" y="1678037"/>
            <a:ext cx="4176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11960" y="627534"/>
            <a:ext cx="41764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03998"/>
            <a:ext cx="83884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105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2014-06-04T08:16:15Z</dcterms:modified>
</cp:coreProperties>
</file>