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80320" y="4839543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880320" y="3687415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020272" y="54868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316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2014-05-31T04:15:38Z</dcterms:modified>
</cp:coreProperties>
</file>