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64089" y="2784872"/>
            <a:ext cx="377991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364088" y="1923678"/>
            <a:ext cx="377991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8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28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26749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>
                    <a:lumMod val="9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2014-06-04T10:56:13Z</dcterms:modified>
</cp:coreProperties>
</file>