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6096" y="1467530"/>
            <a:ext cx="331236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1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100" b="1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436096" y="675442"/>
            <a:ext cx="33123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770387" y="3935943"/>
            <a:ext cx="864096" cy="369332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33053" y="603151"/>
            <a:ext cx="864096" cy="369332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107</Words>
  <Application>Microsoft Office PowerPoint</Application>
  <PresentationFormat>On-screen Show (16:9)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2014-06-04T10:52:40Z</dcterms:modified>
</cp:coreProperties>
</file>