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92080" y="1964740"/>
            <a:ext cx="331236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1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292080" y="1052736"/>
            <a:ext cx="33123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258116" y="5678590"/>
            <a:ext cx="864096" cy="369332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453336"/>
            <a:ext cx="86044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484784"/>
            <a:ext cx="6563072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40300" y="594054"/>
            <a:ext cx="864096" cy="369332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2014-06-04T10:50:14Z</dcterms:modified>
</cp:coreProperties>
</file>