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7A8BC-6598-4BA7-A3A7-4674A7AC4DEB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6CFA-4F47-49D9-BDE7-30CD1AECFD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80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76CFA-4F47-49D9-BDE7-30CD1AECFDF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15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9782"/>
            <a:ext cx="6156176" cy="1800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6000"/>
                  <a:lumOff val="4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4011910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11560" y="3003798"/>
            <a:ext cx="54360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11560" y="33265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611560" y="4803998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108</Words>
  <Application>Microsoft Office PowerPoint</Application>
  <PresentationFormat>On-screen Show (16:9)</PresentationFormat>
  <Paragraphs>12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12</cp:revision>
  <dcterms:created xsi:type="dcterms:W3CDTF">2014-04-01T16:27:38Z</dcterms:created>
  <dcterms:modified xsi:type="dcterms:W3CDTF">2014-06-23T08:25:47Z</dcterms:modified>
</cp:coreProperties>
</file>