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5064"/>
            <a:ext cx="6156176" cy="194421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6000"/>
                  <a:lumOff val="4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5301208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414908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11560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11560" y="6525344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2014-06-23T08:22:44Z</dcterms:modified>
</cp:coreProperties>
</file>