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11510"/>
            <a:ext cx="5868144" cy="1613793"/>
          </a:xfrm>
          <a:prstGeom prst="rect">
            <a:avLst/>
          </a:prstGeom>
          <a:gradFill flip="none" rotWithShape="1">
            <a:gsLst>
              <a:gs pos="31000">
                <a:schemeClr val="tx1">
                  <a:alpha val="45000"/>
                </a:schemeClr>
              </a:gs>
              <a:gs pos="100000">
                <a:schemeClr val="tx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539552" y="1420783"/>
            <a:ext cx="464400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539552" y="537947"/>
            <a:ext cx="464400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8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28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539552" y="451596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051720" y="1131590"/>
            <a:ext cx="6635080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2014-06-04T12:39:41Z</dcterms:modified>
</cp:coreProperties>
</file>