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07095"/>
            <a:ext cx="5868144" cy="1613793"/>
          </a:xfrm>
          <a:prstGeom prst="rect">
            <a:avLst/>
          </a:prstGeom>
          <a:gradFill flip="none" rotWithShape="1">
            <a:gsLst>
              <a:gs pos="31000">
                <a:schemeClr val="tx1">
                  <a:alpha val="45000"/>
                </a:schemeClr>
              </a:gs>
              <a:gs pos="100000">
                <a:schemeClr val="tx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792088" y="1826084"/>
            <a:ext cx="46440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92088" y="860363"/>
            <a:ext cx="46440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92088" y="607355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484784"/>
            <a:ext cx="6635080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2014-06-04T12:39:47Z</dcterms:modified>
</cp:coreProperties>
</file>