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089" y="175294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92088" y="77735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92088" y="307580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131590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11</cp:revision>
  <dcterms:created xsi:type="dcterms:W3CDTF">2014-04-01T16:27:38Z</dcterms:created>
  <dcterms:modified xsi:type="dcterms:W3CDTF">2014-06-26T07:45:27Z</dcterms:modified>
</cp:coreProperties>
</file>