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2014-06-26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175247"/>
            <a:ext cx="4824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7584" y="1023119"/>
            <a:ext cx="48245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827584" y="4581128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6778"/>
            <a:ext cx="7524328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Enter Your Tittle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92500"/>
          </a:bodyPr>
          <a:lstStyle/>
          <a:p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4:3</a:t>
            </a:r>
            <a:endParaRPr lang="en-US" altLang="ko-KR" sz="4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en-US" altLang="ko-KR" sz="2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altLang="ko-KR" sz="2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needs. </a:t>
            </a:r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107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13</cp:revision>
  <dcterms:created xsi:type="dcterms:W3CDTF">2014-04-01T16:35:38Z</dcterms:created>
  <dcterms:modified xsi:type="dcterms:W3CDTF">2014-06-26T07:44:02Z</dcterms:modified>
</cp:coreProperties>
</file>