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57" y="383537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4056" y="285978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04056" y="4844068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2014-06-20T17:25:28Z</dcterms:modified>
</cp:coreProperties>
</file>