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5445224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67544" y="4293096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80312" y="332656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467544" y="6525344"/>
            <a:ext cx="867645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2014-06-20T17:23:55Z</dcterms:modified>
</cp:coreProperties>
</file>