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2088" y="198884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92088" y="8367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92088" y="594928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2014-06-27T20:39:23Z</dcterms:modified>
</cp:coreProperties>
</file>