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11961" y="3982293"/>
            <a:ext cx="446449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2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211960" y="3006700"/>
            <a:ext cx="446449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1" y="267494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67645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2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11</cp:revision>
  <dcterms:created xsi:type="dcterms:W3CDTF">2014-04-01T16:27:38Z</dcterms:created>
  <dcterms:modified xsi:type="dcterms:W3CDTF">2014-06-04T10:45:28Z</dcterms:modified>
</cp:coreProperties>
</file>