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2014-06-04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40360" y="5271591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240360" y="4119463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r"/>
            <a:r>
              <a:rPr lang="en-US" altLang="ko-KR" sz="36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380312" y="332656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r"/>
            <a:r>
              <a:rPr lang="en-US" altLang="ko-KR" sz="12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8676456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altLang="ko-KR" sz="800" dirty="0" smtClean="0">
                <a:solidFill>
                  <a:schemeClr val="accent2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2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423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2014-06-04T10:45:35Z</dcterms:modified>
</cp:coreProperties>
</file>