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5" y="3406229"/>
            <a:ext cx="3816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2355726"/>
            <a:ext cx="38164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588223" y="60778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31990"/>
            <a:ext cx="7884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2014-06-04T09:39:02Z</dcterms:modified>
</cp:coreProperties>
</file>