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1760" y="491155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411760" y="375942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551712" y="6009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7847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4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4">
                  <a:lumMod val="20000"/>
                  <a:lumOff val="8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2014-06-04T09:37:28Z</dcterms:modified>
</cp:coreProperties>
</file>