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79913" y="4054301"/>
            <a:ext cx="49685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779912" y="3078708"/>
            <a:ext cx="496855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43799" y="463773"/>
            <a:ext cx="140466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4846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12</cp:revision>
  <dcterms:created xsi:type="dcterms:W3CDTF">2014-04-01T16:27:38Z</dcterms:created>
  <dcterms:modified xsi:type="dcterms:W3CDTF">2014-06-20T17:18:00Z</dcterms:modified>
</cp:coreProperties>
</file>