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7452320" y="339502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410050"/>
            <a:ext cx="9144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1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100" b="1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390599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107</Words>
  <Application>Microsoft Office PowerPoint</Application>
  <PresentationFormat>On-screen Show (16:9)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11</cp:revision>
  <dcterms:created xsi:type="dcterms:W3CDTF">2014-04-01T16:27:38Z</dcterms:created>
  <dcterms:modified xsi:type="dcterms:W3CDTF">2014-06-04T09:53:17Z</dcterms:modified>
</cp:coreProperties>
</file>