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18872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7350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616530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2014-06-04T08:26:31Z</dcterms:modified>
</cp:coreProperties>
</file>