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206084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43808" y="90872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83760" y="582228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2014-06-04T09:44:49Z</dcterms:modified>
</cp:coreProperties>
</file>