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"/>
  </p:handout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B7F9A-C330-4F10-8C64-E24BA5EED4F2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E9B53B-50AE-45E1-8AF4-893DF2A773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81762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39953" y="1459111"/>
            <a:ext cx="4427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39952" y="483518"/>
            <a:ext cx="44279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1" y="449622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7216"/>
            <a:ext cx="7596336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979712" y="1131590"/>
            <a:ext cx="6707088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2014-06-21T07:49:17Z</dcterms:modified>
</cp:coreProperties>
</file>