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2031231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879103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845" y="616530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2014-06-21T07:47:20Z</dcterms:modified>
</cp:coreProperties>
</file>