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3759423"/>
            <a:ext cx="5004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39952" y="2607295"/>
            <a:ext cx="5004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524328" y="6289575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 lnSpcReduction="100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14</cp:revision>
  <dcterms:created xsi:type="dcterms:W3CDTF">2014-04-01T16:35:38Z</dcterms:created>
  <dcterms:modified xsi:type="dcterms:W3CDTF">2014-06-20T12:42:44Z</dcterms:modified>
</cp:coreProperties>
</file>