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821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2332" y="3758062"/>
            <a:ext cx="9144000" cy="1045936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328" y="438061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328" y="385771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2014-06-23T08:25:53Z</dcterms:modified>
</cp:coreProperties>
</file>