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2014-06-23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0" y="5157192"/>
            <a:ext cx="9144000" cy="1261960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265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28" y="5945565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328" y="5310945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484784"/>
            <a:ext cx="6635080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2014-06-23T08:25:57Z</dcterms:modified>
</cp:coreProperties>
</file>