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46327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971600" y="131115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971600" y="602128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2014-06-20T17:12:16Z</dcterms:modified>
</cp:coreProperties>
</file>