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85" r:id="rId5"/>
    <p:sldId id="263" r:id="rId6"/>
    <p:sldId id="269" r:id="rId7"/>
    <p:sldId id="270" r:id="rId8"/>
    <p:sldId id="271" r:id="rId9"/>
    <p:sldId id="272" r:id="rId10"/>
    <p:sldId id="273" r:id="rId11"/>
    <p:sldId id="274" r:id="rId12"/>
    <p:sldId id="277" r:id="rId13"/>
    <p:sldId id="278" r:id="rId14"/>
    <p:sldId id="279" r:id="rId15"/>
    <p:sldId id="275" r:id="rId16"/>
    <p:sldId id="276" r:id="rId17"/>
    <p:sldId id="283" r:id="rId18"/>
    <p:sldId id="281" r:id="rId19"/>
    <p:sldId id="280" r:id="rId20"/>
    <p:sldId id="284" r:id="rId21"/>
    <p:sldId id="286" r:id="rId22"/>
    <p:sldId id="282" r:id="rId2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D533"/>
    <a:srgbClr val="0E7FB7"/>
    <a:srgbClr val="8064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253" y="-23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904460" y="3100806"/>
            <a:ext cx="1224136" cy="1224136"/>
          </a:xfrm>
          <a:prstGeom prst="ellipse">
            <a:avLst/>
          </a:prstGeom>
          <a:solidFill>
            <a:srgbClr val="45C1A4">
              <a:alpha val="70000"/>
            </a:srgb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0070C0"/>
              </a:solidFill>
            </a:endParaRPr>
          </a:p>
        </p:txBody>
      </p:sp>
      <p:sp>
        <p:nvSpPr>
          <p:cNvPr id="8" name="타원 7"/>
          <p:cNvSpPr/>
          <p:nvPr userDrawn="1"/>
        </p:nvSpPr>
        <p:spPr>
          <a:xfrm>
            <a:off x="1392694" y="2204864"/>
            <a:ext cx="792088" cy="792088"/>
          </a:xfrm>
          <a:prstGeom prst="ellipse">
            <a:avLst/>
          </a:prstGeom>
          <a:solidFill>
            <a:srgbClr val="B9D533">
              <a:alpha val="70000"/>
            </a:srgb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0070C0"/>
              </a:solidFill>
            </a:endParaRPr>
          </a:p>
        </p:txBody>
      </p:sp>
      <p:sp>
        <p:nvSpPr>
          <p:cNvPr id="9" name="타원 8"/>
          <p:cNvSpPr/>
          <p:nvPr userDrawn="1"/>
        </p:nvSpPr>
        <p:spPr>
          <a:xfrm>
            <a:off x="2080929" y="2884782"/>
            <a:ext cx="576064" cy="576064"/>
          </a:xfrm>
          <a:prstGeom prst="ellipse">
            <a:avLst/>
          </a:prstGeom>
          <a:solidFill>
            <a:srgbClr val="4BACC6">
              <a:alpha val="70000"/>
            </a:srgb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0070C0"/>
              </a:solidFill>
            </a:endParaRPr>
          </a:p>
        </p:txBody>
      </p:sp>
      <p:sp>
        <p:nvSpPr>
          <p:cNvPr id="10" name="자유형 9"/>
          <p:cNvSpPr/>
          <p:nvPr userDrawn="1"/>
        </p:nvSpPr>
        <p:spPr>
          <a:xfrm>
            <a:off x="8339275" y="1772816"/>
            <a:ext cx="45719" cy="2984174"/>
          </a:xfrm>
          <a:custGeom>
            <a:avLst/>
            <a:gdLst>
              <a:gd name="connsiteX0" fmla="*/ 21771 w 21771"/>
              <a:gd name="connsiteY0" fmla="*/ 0 h 3559629"/>
              <a:gd name="connsiteX1" fmla="*/ 21771 w 21771"/>
              <a:gd name="connsiteY1" fmla="*/ 3559629 h 3559629"/>
              <a:gd name="connsiteX2" fmla="*/ 0 w 21771"/>
              <a:gd name="connsiteY2" fmla="*/ 3559629 h 3559629"/>
              <a:gd name="connsiteX3" fmla="*/ 0 w 21771"/>
              <a:gd name="connsiteY3" fmla="*/ 3559629 h 355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71" h="3559629">
                <a:moveTo>
                  <a:pt x="21771" y="0"/>
                </a:moveTo>
                <a:lnTo>
                  <a:pt x="21771" y="3559629"/>
                </a:lnTo>
                <a:lnTo>
                  <a:pt x="0" y="3559629"/>
                </a:lnTo>
                <a:lnTo>
                  <a:pt x="0" y="3559629"/>
                </a:lnTo>
              </a:path>
            </a:pathLst>
          </a:custGeom>
          <a:ln w="38100">
            <a:solidFill>
              <a:schemeClr val="bg1">
                <a:lumMod val="85000"/>
              </a:schemeClr>
            </a:solidFill>
            <a:prstDash val="sysDot"/>
            <a:headEnd type="none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자유형 10"/>
          <p:cNvSpPr/>
          <p:nvPr userDrawn="1"/>
        </p:nvSpPr>
        <p:spPr>
          <a:xfrm rot="16200000">
            <a:off x="7322639" y="705156"/>
            <a:ext cx="45719" cy="2984174"/>
          </a:xfrm>
          <a:custGeom>
            <a:avLst/>
            <a:gdLst>
              <a:gd name="connsiteX0" fmla="*/ 21771 w 21771"/>
              <a:gd name="connsiteY0" fmla="*/ 0 h 3559629"/>
              <a:gd name="connsiteX1" fmla="*/ 21771 w 21771"/>
              <a:gd name="connsiteY1" fmla="*/ 3559629 h 3559629"/>
              <a:gd name="connsiteX2" fmla="*/ 0 w 21771"/>
              <a:gd name="connsiteY2" fmla="*/ 3559629 h 3559629"/>
              <a:gd name="connsiteX3" fmla="*/ 0 w 21771"/>
              <a:gd name="connsiteY3" fmla="*/ 3559629 h 355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71" h="3559629">
                <a:moveTo>
                  <a:pt x="21771" y="0"/>
                </a:moveTo>
                <a:lnTo>
                  <a:pt x="21771" y="3559629"/>
                </a:lnTo>
                <a:lnTo>
                  <a:pt x="0" y="3559629"/>
                </a:lnTo>
                <a:lnTo>
                  <a:pt x="0" y="3559629"/>
                </a:lnTo>
              </a:path>
            </a:pathLst>
          </a:custGeom>
          <a:ln w="38100">
            <a:solidFill>
              <a:schemeClr val="bg1">
                <a:lumMod val="85000"/>
              </a:schemeClr>
            </a:solidFill>
            <a:prstDash val="sysDot"/>
            <a:headEnd type="none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자유형 11"/>
          <p:cNvSpPr/>
          <p:nvPr userDrawn="1"/>
        </p:nvSpPr>
        <p:spPr>
          <a:xfrm rot="16200000">
            <a:off x="8311305" y="1539807"/>
            <a:ext cx="45719" cy="1619671"/>
          </a:xfrm>
          <a:custGeom>
            <a:avLst/>
            <a:gdLst>
              <a:gd name="connsiteX0" fmla="*/ 21771 w 21771"/>
              <a:gd name="connsiteY0" fmla="*/ 0 h 3559629"/>
              <a:gd name="connsiteX1" fmla="*/ 21771 w 21771"/>
              <a:gd name="connsiteY1" fmla="*/ 3559629 h 3559629"/>
              <a:gd name="connsiteX2" fmla="*/ 0 w 21771"/>
              <a:gd name="connsiteY2" fmla="*/ 3559629 h 3559629"/>
              <a:gd name="connsiteX3" fmla="*/ 0 w 21771"/>
              <a:gd name="connsiteY3" fmla="*/ 3559629 h 355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71" h="3559629">
                <a:moveTo>
                  <a:pt x="21771" y="0"/>
                </a:moveTo>
                <a:lnTo>
                  <a:pt x="21771" y="3559629"/>
                </a:lnTo>
                <a:lnTo>
                  <a:pt x="0" y="3559629"/>
                </a:lnTo>
                <a:lnTo>
                  <a:pt x="0" y="3559629"/>
                </a:lnTo>
              </a:path>
            </a:pathLst>
          </a:custGeom>
          <a:ln w="38100">
            <a:solidFill>
              <a:schemeClr val="bg1">
                <a:lumMod val="85000"/>
              </a:schemeClr>
            </a:solidFill>
            <a:prstDash val="sysDot"/>
            <a:headEnd type="none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797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 기본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404664"/>
            <a:ext cx="8424936" cy="648072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dirty="0" smtClean="0"/>
              <a:t>기본 레이아웃</a:t>
            </a:r>
            <a:endParaRPr lang="ko-KR" alt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23528" y="6309320"/>
            <a:ext cx="287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Powerpoint Template</a:t>
            </a:r>
            <a:r>
              <a:rPr lang="en-US" altLang="ko-KR" baseline="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Help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444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첨부파일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 hasCustomPrompt="1"/>
          </p:nvPr>
        </p:nvSpPr>
        <p:spPr>
          <a:xfrm>
            <a:off x="323528" y="188640"/>
            <a:ext cx="8424936" cy="648072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dirty="0" smtClean="0"/>
              <a:t>기본 레이아웃</a:t>
            </a:r>
            <a:endParaRPr lang="ko-KR" alt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23528" y="6309320"/>
            <a:ext cx="287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Powerpoint Template</a:t>
            </a:r>
            <a:r>
              <a:rPr lang="en-US" altLang="ko-KR" baseline="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</a:rPr>
              <a:t>Help</a:t>
            </a:r>
            <a:endParaRPr lang="ko-KR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427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822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1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3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5.jpg"/><Relationship Id="rId4" Type="http://schemas.openxmlformats.org/officeDocument/2006/relationships/image" Target="../media/image4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6.tm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7.tm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 txBox="1">
            <a:spLocks/>
          </p:cNvSpPr>
          <p:nvPr/>
        </p:nvSpPr>
        <p:spPr>
          <a:xfrm>
            <a:off x="2124744" y="3997560"/>
            <a:ext cx="7487816" cy="64807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000" dirty="0" smtClean="0">
                <a:solidFill>
                  <a:schemeClr val="bg1">
                    <a:lumMod val="65000"/>
                  </a:schemeClr>
                </a:solidFill>
                <a:latin typeface="+mj-ea"/>
              </a:rPr>
              <a:t>Powerpoint Template Help</a:t>
            </a:r>
            <a:endParaRPr lang="ko-KR" altLang="en-US" sz="2000" dirty="0">
              <a:solidFill>
                <a:schemeClr val="bg1">
                  <a:lumMod val="65000"/>
                </a:schemeClr>
              </a:solidFill>
              <a:latin typeface="+mj-ea"/>
            </a:endParaRPr>
          </a:p>
        </p:txBody>
      </p:sp>
      <p:sp>
        <p:nvSpPr>
          <p:cNvPr id="5" name="제목 3"/>
          <p:cNvSpPr txBox="1">
            <a:spLocks/>
          </p:cNvSpPr>
          <p:nvPr/>
        </p:nvSpPr>
        <p:spPr>
          <a:xfrm>
            <a:off x="2124744" y="3460846"/>
            <a:ext cx="7019256" cy="64807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파워포인트 템플릿 도움말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6" name="제목 3"/>
          <p:cNvSpPr txBox="1">
            <a:spLocks/>
          </p:cNvSpPr>
          <p:nvPr/>
        </p:nvSpPr>
        <p:spPr>
          <a:xfrm>
            <a:off x="354704" y="6176190"/>
            <a:ext cx="7487816" cy="64807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000" dirty="0" smtClean="0">
                <a:solidFill>
                  <a:schemeClr val="bg1">
                    <a:lumMod val="65000"/>
                  </a:schemeClr>
                </a:solidFill>
                <a:latin typeface="+mj-ea"/>
              </a:rPr>
              <a:t>Powerpoint 2010</a:t>
            </a:r>
            <a:endParaRPr lang="ko-KR" altLang="en-US" sz="2000" dirty="0">
              <a:solidFill>
                <a:schemeClr val="bg1">
                  <a:lumMod val="65000"/>
                </a:schemeClr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6614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18" y="1129616"/>
            <a:ext cx="6077483" cy="4778119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06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461657" y="3145971"/>
            <a:ext cx="1371599" cy="892628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4974291" y="3127039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1</a:t>
            </a:r>
            <a:endParaRPr lang="ko-KR" altLang="en-US" sz="1600" b="1" dirty="0"/>
          </a:p>
        </p:txBody>
      </p:sp>
      <p:sp>
        <p:nvSpPr>
          <p:cNvPr id="10" name="직사각형 9"/>
          <p:cNvSpPr/>
          <p:nvPr/>
        </p:nvSpPr>
        <p:spPr>
          <a:xfrm>
            <a:off x="6790016" y="1170120"/>
            <a:ext cx="1958448" cy="270176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/>
              <a:t>이미지 삽입 </a:t>
            </a:r>
            <a:r>
              <a:rPr lang="en-US" altLang="ko-KR" sz="1400" b="1" dirty="0" smtClean="0"/>
              <a:t>02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50667" y="1556792"/>
            <a:ext cx="20522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삽입되어 있던 이미지가 삭제되고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 삽입 개체 틀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 보이게 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중앙에 이미지를 클릭하시면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그림 삽입 창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 열립니다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원하는 이미지를 삽입합니다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07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설명이 이어집니다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8088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18" y="1133840"/>
            <a:ext cx="6077483" cy="4769670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07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73100" y="1271369"/>
            <a:ext cx="421767" cy="645463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5355291" y="2684080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2</a:t>
            </a:r>
            <a:endParaRPr lang="ko-KR" altLang="en-US" sz="1600" b="1" dirty="0"/>
          </a:p>
        </p:txBody>
      </p:sp>
      <p:sp>
        <p:nvSpPr>
          <p:cNvPr id="10" name="직사각형 9"/>
          <p:cNvSpPr/>
          <p:nvPr/>
        </p:nvSpPr>
        <p:spPr>
          <a:xfrm>
            <a:off x="6790016" y="1170120"/>
            <a:ext cx="1958448" cy="270176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/>
              <a:t>이미지 삽입 </a:t>
            </a:r>
            <a:r>
              <a:rPr lang="en-US" altLang="ko-KR" sz="1400" b="1" dirty="0" smtClean="0"/>
              <a:t>03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50667" y="1556792"/>
            <a:ext cx="205222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이미지가 삽입이 되면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도구모음에 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자르기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가 활성화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되면서 삽입된 이미지에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자르기 틀 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(2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 활성화가 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이미지 크기 조정 틀을 마우스로 조정하여 이미지를 확대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축소하여 원하는 이미지가 사각 자르기 틀 안에 들어가도록 조정을 합니다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조정이 끝나면 마우스를 주위  </a:t>
            </a:r>
            <a:r>
              <a:rPr lang="ko-KR" altLang="en-US" sz="1200" b="1" dirty="0" smtClean="0">
                <a:solidFill>
                  <a:schemeClr val="accent6">
                    <a:lumMod val="75000"/>
                  </a:schemeClr>
                </a:solidFill>
              </a:rPr>
              <a:t>빈 공간에 클릭하시면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적용이 완료 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이미지를 다시 조정하실 경우에는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삽입된 이미지를 </a:t>
            </a:r>
            <a:r>
              <a:rPr lang="ko-KR" altLang="en-US" sz="1200" b="1" dirty="0" smtClean="0">
                <a:solidFill>
                  <a:schemeClr val="accent6">
                    <a:lumMod val="75000"/>
                  </a:schemeClr>
                </a:solidFill>
              </a:rPr>
              <a:t>마우스 왼쪽 더블 클릭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하시면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자르기 도구가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다시 나타납니다  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5554362" y="1248882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1</a:t>
            </a:r>
            <a:endParaRPr lang="ko-KR" altLang="en-US" sz="1600" b="1" dirty="0"/>
          </a:p>
        </p:txBody>
      </p:sp>
      <p:sp>
        <p:nvSpPr>
          <p:cNvPr id="5" name="자유형 4"/>
          <p:cNvSpPr/>
          <p:nvPr/>
        </p:nvSpPr>
        <p:spPr>
          <a:xfrm>
            <a:off x="4782458" y="2831494"/>
            <a:ext cx="500743" cy="315685"/>
          </a:xfrm>
          <a:custGeom>
            <a:avLst/>
            <a:gdLst>
              <a:gd name="connsiteX0" fmla="*/ 0 w 500743"/>
              <a:gd name="connsiteY0" fmla="*/ 315685 h 315685"/>
              <a:gd name="connsiteX1" fmla="*/ 206829 w 500743"/>
              <a:gd name="connsiteY1" fmla="*/ 0 h 315685"/>
              <a:gd name="connsiteX2" fmla="*/ 500743 w 500743"/>
              <a:gd name="connsiteY2" fmla="*/ 0 h 31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0743" h="315685">
                <a:moveTo>
                  <a:pt x="0" y="315685"/>
                </a:moveTo>
                <a:lnTo>
                  <a:pt x="206829" y="0"/>
                </a:lnTo>
                <a:lnTo>
                  <a:pt x="500743" y="0"/>
                </a:lnTo>
              </a:path>
            </a:pathLst>
          </a:custGeom>
          <a:ln w="25400">
            <a:solidFill>
              <a:schemeClr val="accent6">
                <a:lumMod val="75000"/>
              </a:schemeClr>
            </a:solidFill>
            <a:prstDash val="sysDot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4677832" y="3138661"/>
            <a:ext cx="129500" cy="129500"/>
          </a:xfrm>
          <a:prstGeom prst="ellipse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모서리가 둥근 직사각형 15"/>
          <p:cNvSpPr/>
          <p:nvPr/>
        </p:nvSpPr>
        <p:spPr>
          <a:xfrm>
            <a:off x="3995936" y="3415096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3</a:t>
            </a:r>
            <a:endParaRPr lang="ko-KR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8708901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39" y="1133840"/>
            <a:ext cx="6064041" cy="4769670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08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32350" y="3455089"/>
            <a:ext cx="345194" cy="982023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6790016" y="1170120"/>
            <a:ext cx="1958448" cy="270176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/>
              <a:t>인포그래픽 챠트 수정 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50667" y="1556792"/>
            <a:ext cx="20522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인포그래픽의 챠트는 도형을 이용하여 제작하였습니다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슬라이드에서 마우스로 높이로 조정하시면 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&gt;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마우스로 선택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모퉁이를 마우스로 클릭한 상태에서 크기를 조정할 수 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5455909" y="3436699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1</a:t>
            </a:r>
            <a:endParaRPr lang="ko-KR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2725561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51" y="1133840"/>
            <a:ext cx="5773217" cy="4769670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09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2959242" y="5589241"/>
            <a:ext cx="1396733" cy="314270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6790016" y="1170120"/>
            <a:ext cx="1958448" cy="270176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/>
              <a:t>인포그래픽 챠트 수정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50667" y="1556792"/>
            <a:ext cx="205222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인포그래픽의 챠트는 도형을 이용하여 제작하였습니다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슬라이드에서 마우스로 높이로 조정하시면 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&gt;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원 기둥의 </a:t>
            </a:r>
            <a:r>
              <a:rPr lang="ko-KR" alt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윗쪽</a:t>
            </a:r>
            <a:r>
              <a:rPr lang="ko-KR" alt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을</a:t>
            </a:r>
            <a:r>
              <a:rPr lang="ko-KR" alt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마우스로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선택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&gt;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도형 서식 클릭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도형 서식 창이 열립니다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10)</a:t>
            </a:r>
          </a:p>
        </p:txBody>
      </p:sp>
      <p:sp>
        <p:nvSpPr>
          <p:cNvPr id="22" name="모서리가 둥근 직사각형 21"/>
          <p:cNvSpPr/>
          <p:nvPr/>
        </p:nvSpPr>
        <p:spPr>
          <a:xfrm>
            <a:off x="2195059" y="3355602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1</a:t>
            </a:r>
            <a:endParaRPr lang="ko-KR" altLang="en-US" sz="1600" b="1" dirty="0"/>
          </a:p>
        </p:txBody>
      </p:sp>
      <p:sp>
        <p:nvSpPr>
          <p:cNvPr id="8" name="직사각형 7"/>
          <p:cNvSpPr/>
          <p:nvPr/>
        </p:nvSpPr>
        <p:spPr>
          <a:xfrm>
            <a:off x="2594315" y="3302081"/>
            <a:ext cx="537525" cy="414952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모서리가 둥근 직사각형 8"/>
          <p:cNvSpPr/>
          <p:nvPr/>
        </p:nvSpPr>
        <p:spPr>
          <a:xfrm>
            <a:off x="2579568" y="5589241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2</a:t>
            </a:r>
            <a:endParaRPr lang="ko-KR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8644505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51" y="1133840"/>
            <a:ext cx="5773217" cy="4769670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28" y="1256734"/>
            <a:ext cx="5090160" cy="44729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790016" y="1170120"/>
            <a:ext cx="1958448" cy="270176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/>
              <a:t>인포그래픽 챠트 수정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50667" y="1556792"/>
            <a:ext cx="20522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도형 서식 창이 열립니다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&gt; 3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차원 서식의 깊이 값을 조정하면 원기둥의 높이가 적용됩니다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5785587" y="3071076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1</a:t>
            </a:r>
            <a:endParaRPr lang="ko-KR" altLang="en-US" sz="1600" b="1" dirty="0"/>
          </a:p>
        </p:txBody>
      </p:sp>
      <p:sp>
        <p:nvSpPr>
          <p:cNvPr id="8" name="직사각형 7"/>
          <p:cNvSpPr/>
          <p:nvPr/>
        </p:nvSpPr>
        <p:spPr>
          <a:xfrm>
            <a:off x="2904467" y="3071076"/>
            <a:ext cx="2819661" cy="314381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56191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92" y="1133840"/>
            <a:ext cx="6065135" cy="4769670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11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2411760" y="3195943"/>
            <a:ext cx="1039011" cy="1169228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6790016" y="1170120"/>
            <a:ext cx="1958448" cy="270176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/>
              <a:t>챠트 데이터 수정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50667" y="1556792"/>
            <a:ext cx="20522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챠트를 선택합니다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선택 상태에서 오른쪽 마우스 클릭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데이터 편집 클릭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데이터를 편집할 수 있는 엑셀 창이 열립니다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.(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12)</a:t>
            </a:r>
          </a:p>
        </p:txBody>
      </p:sp>
      <p:sp>
        <p:nvSpPr>
          <p:cNvPr id="22" name="모서리가 둥근 직사각형 21"/>
          <p:cNvSpPr/>
          <p:nvPr/>
        </p:nvSpPr>
        <p:spPr>
          <a:xfrm>
            <a:off x="3525059" y="3182082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1</a:t>
            </a:r>
            <a:endParaRPr lang="ko-KR" altLang="en-US" sz="1600" b="1" dirty="0"/>
          </a:p>
        </p:txBody>
      </p:sp>
      <p:sp>
        <p:nvSpPr>
          <p:cNvPr id="16" name="모서리가 둥근 직사각형 15"/>
          <p:cNvSpPr/>
          <p:nvPr/>
        </p:nvSpPr>
        <p:spPr>
          <a:xfrm>
            <a:off x="4755809" y="4453918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2</a:t>
            </a:r>
            <a:endParaRPr lang="ko-KR" altLang="en-US" sz="1600" b="1" dirty="0"/>
          </a:p>
        </p:txBody>
      </p:sp>
      <p:sp>
        <p:nvSpPr>
          <p:cNvPr id="13" name="직사각형 12"/>
          <p:cNvSpPr/>
          <p:nvPr/>
        </p:nvSpPr>
        <p:spPr>
          <a:xfrm>
            <a:off x="3097559" y="4469573"/>
            <a:ext cx="1605068" cy="276600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10424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92" y="1144591"/>
            <a:ext cx="6065135" cy="4748168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12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2606823" y="2348880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2</a:t>
            </a:r>
            <a:endParaRPr lang="ko-KR" altLang="en-US" sz="1600" b="1" dirty="0"/>
          </a:p>
        </p:txBody>
      </p:sp>
      <p:sp>
        <p:nvSpPr>
          <p:cNvPr id="10" name="직사각형 9"/>
          <p:cNvSpPr/>
          <p:nvPr/>
        </p:nvSpPr>
        <p:spPr>
          <a:xfrm>
            <a:off x="6790016" y="1170120"/>
            <a:ext cx="1958448" cy="270176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/>
              <a:t>챠트 데이터 수정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50667" y="1556792"/>
            <a:ext cx="205222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데이터를 편집할 수 있는 엑셀 창이 열립니다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&gt;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데이터 값을 입력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합니다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&gt;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파란선 안쪽의 데이터 값만 챠트에 적용이 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파란 선은 동그라미 지점을 클릭해서 원하는 만큼 조정을 할 수 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데이터 항목을 추가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로 작성하시면 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2187568" y="2100688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1</a:t>
            </a:r>
            <a:endParaRPr lang="ko-KR" altLang="en-US" sz="1600" b="1" dirty="0"/>
          </a:p>
        </p:txBody>
      </p:sp>
      <p:sp>
        <p:nvSpPr>
          <p:cNvPr id="12" name="자유형 11"/>
          <p:cNvSpPr/>
          <p:nvPr/>
        </p:nvSpPr>
        <p:spPr>
          <a:xfrm>
            <a:off x="1623424" y="2250756"/>
            <a:ext cx="500743" cy="315685"/>
          </a:xfrm>
          <a:custGeom>
            <a:avLst/>
            <a:gdLst>
              <a:gd name="connsiteX0" fmla="*/ 0 w 500743"/>
              <a:gd name="connsiteY0" fmla="*/ 315685 h 315685"/>
              <a:gd name="connsiteX1" fmla="*/ 206829 w 500743"/>
              <a:gd name="connsiteY1" fmla="*/ 0 h 315685"/>
              <a:gd name="connsiteX2" fmla="*/ 500743 w 500743"/>
              <a:gd name="connsiteY2" fmla="*/ 0 h 31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0743" h="315685">
                <a:moveTo>
                  <a:pt x="0" y="315685"/>
                </a:moveTo>
                <a:lnTo>
                  <a:pt x="206829" y="0"/>
                </a:lnTo>
                <a:lnTo>
                  <a:pt x="500743" y="0"/>
                </a:lnTo>
              </a:path>
            </a:pathLst>
          </a:custGeom>
          <a:ln w="25400">
            <a:solidFill>
              <a:schemeClr val="accent6">
                <a:lumMod val="75000"/>
              </a:schemeClr>
            </a:solidFill>
            <a:prstDash val="sysDot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1735223" y="2780075"/>
            <a:ext cx="277147" cy="277147"/>
          </a:xfrm>
          <a:prstGeom prst="ellipse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1259633" y="2554347"/>
            <a:ext cx="360040" cy="364301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자유형 16"/>
          <p:cNvSpPr/>
          <p:nvPr/>
        </p:nvSpPr>
        <p:spPr>
          <a:xfrm>
            <a:off x="2031198" y="2506380"/>
            <a:ext cx="500743" cy="315685"/>
          </a:xfrm>
          <a:custGeom>
            <a:avLst/>
            <a:gdLst>
              <a:gd name="connsiteX0" fmla="*/ 0 w 500743"/>
              <a:gd name="connsiteY0" fmla="*/ 315685 h 315685"/>
              <a:gd name="connsiteX1" fmla="*/ 206829 w 500743"/>
              <a:gd name="connsiteY1" fmla="*/ 0 h 315685"/>
              <a:gd name="connsiteX2" fmla="*/ 500743 w 500743"/>
              <a:gd name="connsiteY2" fmla="*/ 0 h 31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0743" h="315685">
                <a:moveTo>
                  <a:pt x="0" y="315685"/>
                </a:moveTo>
                <a:lnTo>
                  <a:pt x="206829" y="0"/>
                </a:lnTo>
                <a:lnTo>
                  <a:pt x="500743" y="0"/>
                </a:lnTo>
              </a:path>
            </a:pathLst>
          </a:custGeom>
          <a:ln w="25400">
            <a:solidFill>
              <a:schemeClr val="accent6">
                <a:lumMod val="75000"/>
              </a:schemeClr>
            </a:solidFill>
            <a:prstDash val="sysDot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3522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24" y="1144591"/>
            <a:ext cx="6048471" cy="4748168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13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790016" y="1170120"/>
            <a:ext cx="1958448" cy="270176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/>
              <a:t>테이블 수정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50667" y="1556792"/>
            <a:ext cx="20522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표를 클릭하면 표 도구가 활성화 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&gt;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수정하고 싶은 열 근처에 마우스를 가져가면 화살표 모양이 나타납니다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클릭하시면 열이 선택이 됩니다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5364088" y="2656790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1</a:t>
            </a:r>
            <a:endParaRPr lang="ko-KR" altLang="en-US" sz="1600" b="1" dirty="0"/>
          </a:p>
        </p:txBody>
      </p:sp>
      <p:sp>
        <p:nvSpPr>
          <p:cNvPr id="12" name="자유형 11"/>
          <p:cNvSpPr/>
          <p:nvPr/>
        </p:nvSpPr>
        <p:spPr>
          <a:xfrm>
            <a:off x="4799944" y="2806858"/>
            <a:ext cx="500743" cy="315685"/>
          </a:xfrm>
          <a:custGeom>
            <a:avLst/>
            <a:gdLst>
              <a:gd name="connsiteX0" fmla="*/ 0 w 500743"/>
              <a:gd name="connsiteY0" fmla="*/ 315685 h 315685"/>
              <a:gd name="connsiteX1" fmla="*/ 206829 w 500743"/>
              <a:gd name="connsiteY1" fmla="*/ 0 h 315685"/>
              <a:gd name="connsiteX2" fmla="*/ 500743 w 500743"/>
              <a:gd name="connsiteY2" fmla="*/ 0 h 31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0743" h="315685">
                <a:moveTo>
                  <a:pt x="0" y="315685"/>
                </a:moveTo>
                <a:lnTo>
                  <a:pt x="206829" y="0"/>
                </a:lnTo>
                <a:lnTo>
                  <a:pt x="500743" y="0"/>
                </a:lnTo>
              </a:path>
            </a:pathLst>
          </a:custGeom>
          <a:ln w="25400">
            <a:solidFill>
              <a:schemeClr val="accent6">
                <a:lumMod val="75000"/>
              </a:schemeClr>
            </a:solidFill>
            <a:prstDash val="sysDot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4535996" y="3136785"/>
            <a:ext cx="252028" cy="255011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아래쪽 화살표 3"/>
          <p:cNvSpPr/>
          <p:nvPr/>
        </p:nvSpPr>
        <p:spPr>
          <a:xfrm>
            <a:off x="4602482" y="3192683"/>
            <a:ext cx="113534" cy="145546"/>
          </a:xfrm>
          <a:prstGeom prst="downArrow">
            <a:avLst>
              <a:gd name="adj1" fmla="val 41704"/>
              <a:gd name="adj2" fmla="val 6555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1248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16" y="1144591"/>
            <a:ext cx="5709486" cy="4748168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14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790016" y="1170120"/>
            <a:ext cx="1958448" cy="270176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/>
              <a:t>챠트 데이터 수정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50667" y="1556792"/>
            <a:ext cx="20522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열이 선택된 상태에서 오른쪽 마우스를 클릭하셔서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열과 행 그리고 셀 등을 수정하시면 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3851920" y="4990627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1</a:t>
            </a:r>
            <a:endParaRPr lang="ko-KR" altLang="en-US" sz="1600" b="1" dirty="0"/>
          </a:p>
        </p:txBody>
      </p:sp>
      <p:sp>
        <p:nvSpPr>
          <p:cNvPr id="15" name="직사각형 14"/>
          <p:cNvSpPr/>
          <p:nvPr/>
        </p:nvSpPr>
        <p:spPr>
          <a:xfrm>
            <a:off x="4290594" y="4771933"/>
            <a:ext cx="2064867" cy="745299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04997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65" y="1144591"/>
            <a:ext cx="6042588" cy="4748168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15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790016" y="1170120"/>
            <a:ext cx="1958448" cy="270176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/>
              <a:t>컬러 코드 사용방법 </a:t>
            </a:r>
            <a:r>
              <a:rPr lang="en-US" altLang="ko-KR" sz="1400" b="1" dirty="0" smtClean="0"/>
              <a:t>01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50667" y="1556792"/>
            <a:ext cx="20522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&gt;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컬러코드 도형 선택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&gt;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오른쪽 마우스 클릭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&gt;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도형서식 클릭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&gt;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클릭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&gt;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컬러코드에 있는 컬러들이 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최근에 사용한 색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으로 등록되어 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5622775" y="3571447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1</a:t>
            </a:r>
            <a:endParaRPr lang="ko-KR" altLang="en-US" sz="1600" b="1" dirty="0"/>
          </a:p>
        </p:txBody>
      </p:sp>
      <p:sp>
        <p:nvSpPr>
          <p:cNvPr id="12" name="자유형 11"/>
          <p:cNvSpPr/>
          <p:nvPr/>
        </p:nvSpPr>
        <p:spPr>
          <a:xfrm>
            <a:off x="2822036" y="3224762"/>
            <a:ext cx="500743" cy="315685"/>
          </a:xfrm>
          <a:custGeom>
            <a:avLst/>
            <a:gdLst>
              <a:gd name="connsiteX0" fmla="*/ 0 w 500743"/>
              <a:gd name="connsiteY0" fmla="*/ 315685 h 315685"/>
              <a:gd name="connsiteX1" fmla="*/ 206829 w 500743"/>
              <a:gd name="connsiteY1" fmla="*/ 0 h 315685"/>
              <a:gd name="connsiteX2" fmla="*/ 500743 w 500743"/>
              <a:gd name="connsiteY2" fmla="*/ 0 h 31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0743" h="315685">
                <a:moveTo>
                  <a:pt x="0" y="315685"/>
                </a:moveTo>
                <a:lnTo>
                  <a:pt x="206829" y="0"/>
                </a:lnTo>
                <a:lnTo>
                  <a:pt x="500743" y="0"/>
                </a:lnTo>
              </a:path>
            </a:pathLst>
          </a:custGeom>
          <a:ln w="25400">
            <a:solidFill>
              <a:schemeClr val="accent6">
                <a:lumMod val="75000"/>
              </a:schemeClr>
            </a:solidFill>
            <a:prstDash val="sysDot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2512232" y="4620478"/>
            <a:ext cx="1296144" cy="236686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/>
        </p:nvSpPr>
        <p:spPr>
          <a:xfrm>
            <a:off x="3393839" y="3070807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2</a:t>
            </a:r>
            <a:endParaRPr lang="ko-KR" altLang="en-US" sz="1600" b="1" dirty="0"/>
          </a:p>
        </p:txBody>
      </p:sp>
      <p:sp>
        <p:nvSpPr>
          <p:cNvPr id="16" name="모서리가 둥근 직사각형 15"/>
          <p:cNvSpPr/>
          <p:nvPr/>
        </p:nvSpPr>
        <p:spPr>
          <a:xfrm>
            <a:off x="3913042" y="4581128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3</a:t>
            </a:r>
            <a:endParaRPr lang="ko-KR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7445151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자유형 4"/>
          <p:cNvSpPr/>
          <p:nvPr/>
        </p:nvSpPr>
        <p:spPr>
          <a:xfrm flipV="1">
            <a:off x="442144" y="2254411"/>
            <a:ext cx="8208912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자유형 5"/>
          <p:cNvSpPr/>
          <p:nvPr/>
        </p:nvSpPr>
        <p:spPr>
          <a:xfrm flipV="1">
            <a:off x="454844" y="3046499"/>
            <a:ext cx="8208912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자유형 6"/>
          <p:cNvSpPr/>
          <p:nvPr/>
        </p:nvSpPr>
        <p:spPr>
          <a:xfrm flipV="1">
            <a:off x="467544" y="3838587"/>
            <a:ext cx="8208912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자유형 7"/>
          <p:cNvSpPr/>
          <p:nvPr/>
        </p:nvSpPr>
        <p:spPr>
          <a:xfrm flipV="1">
            <a:off x="480244" y="4630675"/>
            <a:ext cx="8208912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Oval 10"/>
          <p:cNvSpPr/>
          <p:nvPr/>
        </p:nvSpPr>
        <p:spPr>
          <a:xfrm>
            <a:off x="395537" y="2401206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 smtClean="0">
                <a:solidFill>
                  <a:schemeClr val="bg1"/>
                </a:solidFill>
              </a:rPr>
              <a:t>2</a:t>
            </a:r>
            <a:endParaRPr lang="en-JM" dirty="0">
              <a:solidFill>
                <a:schemeClr val="bg1"/>
              </a:solidFill>
            </a:endParaRPr>
          </a:p>
        </p:txBody>
      </p:sp>
      <p:sp>
        <p:nvSpPr>
          <p:cNvPr id="10" name="Oval 10"/>
          <p:cNvSpPr/>
          <p:nvPr/>
        </p:nvSpPr>
        <p:spPr>
          <a:xfrm>
            <a:off x="395536" y="3193294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 smtClean="0">
                <a:solidFill>
                  <a:schemeClr val="bg1"/>
                </a:solidFill>
              </a:rPr>
              <a:t>3</a:t>
            </a:r>
            <a:endParaRPr lang="en-JM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95535" y="3985382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 smtClean="0">
                <a:solidFill>
                  <a:schemeClr val="bg1"/>
                </a:solidFill>
              </a:rPr>
              <a:t>4</a:t>
            </a:r>
            <a:endParaRPr lang="en-JM" dirty="0">
              <a:solidFill>
                <a:schemeClr val="bg1"/>
              </a:solidFill>
            </a:endParaRPr>
          </a:p>
        </p:txBody>
      </p:sp>
      <p:sp>
        <p:nvSpPr>
          <p:cNvPr id="12" name="Oval 10"/>
          <p:cNvSpPr/>
          <p:nvPr/>
        </p:nvSpPr>
        <p:spPr>
          <a:xfrm>
            <a:off x="395534" y="4777470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 smtClean="0">
                <a:solidFill>
                  <a:schemeClr val="bg1"/>
                </a:solidFill>
              </a:rPr>
              <a:t>5</a:t>
            </a:r>
            <a:endParaRPr lang="en-JM" dirty="0">
              <a:solidFill>
                <a:schemeClr val="bg1"/>
              </a:solidFill>
            </a:endParaRPr>
          </a:p>
        </p:txBody>
      </p:sp>
      <p:sp>
        <p:nvSpPr>
          <p:cNvPr id="13" name="Oval 10"/>
          <p:cNvSpPr/>
          <p:nvPr/>
        </p:nvSpPr>
        <p:spPr>
          <a:xfrm>
            <a:off x="387720" y="1606339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 smtClean="0">
                <a:solidFill>
                  <a:schemeClr val="bg1"/>
                </a:solidFill>
              </a:rPr>
              <a:t>1</a:t>
            </a:r>
            <a:endParaRPr lang="en-JM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7625" y="4825590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모든 슬라이드의 배경은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슬라이드 마스터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에서 변경하시면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일괄 적용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되며 원하는 슬라이드에만 배경을 바꿀 경우는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해당 레이아웃에서 변경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하시면 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7624" y="4037694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인포그래픽 슬라이드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슬라이드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챠트 슬라이드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테이블 슬라이드는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기본 레이아웃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에 적용되어 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87623" y="3237098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&amp;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슬라이드는 이미지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&amp;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01~16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에서 이미지의 위치나 크기를 조정하실 수 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87622" y="2457487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표지 슬라이드는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표지 레이아웃 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01~04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에서 이미지의 위치의 조정이나 배경 이미지 변경을 하실 수 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.(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는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표지 슬라이드에서 변경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87621" y="1644191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표지 슬라이드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&amp;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슬라이드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인포그래픽 슬라이드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슬라이드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챠트 슬라이드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테이블 슬라이드 로 구성되어 있습니다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78783" y="1717320"/>
            <a:ext cx="1510373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01</a:t>
            </a:r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ko-KR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8" name="Picture 6" descr="F:\002-KIMS BUSINESS\007-bizdesign.tv\000-PPT FOR KMONG\PNG-아이콘\001-비즈니스\기본-05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7000"/>
                    </a14:imgEffect>
                    <a14:imgEffect>
                      <a14:colorTemperature colorTemp="1500"/>
                    </a14:imgEffect>
                    <a14:imgEffect>
                      <a14:saturation sat="84000"/>
                    </a14:imgEffect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727" y="1683134"/>
            <a:ext cx="385056" cy="38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7189304" y="2527082"/>
            <a:ext cx="1510373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02</a:t>
            </a:r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ko-KR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0" name="Picture 6" descr="F:\002-KIMS BUSINESS\007-bizdesign.tv\000-PPT FOR KMONG\PNG-아이콘\001-비즈니스\기본-05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7000"/>
                    </a14:imgEffect>
                    <a14:imgEffect>
                      <a14:colorTemperature colorTemp="1500"/>
                    </a14:imgEffect>
                    <a14:imgEffect>
                      <a14:saturation sat="84000"/>
                    </a14:imgEffect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492896"/>
            <a:ext cx="385056" cy="38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7189304" y="3319170"/>
            <a:ext cx="1510373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03</a:t>
            </a:r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ko-KR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2" name="Picture 6" descr="F:\002-KIMS BUSINESS\007-bizdesign.tv\000-PPT FOR KMONG\PNG-아이콘\001-비즈니스\기본-05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7000"/>
                    </a14:imgEffect>
                    <a14:imgEffect>
                      <a14:colorTemperature colorTemp="1500"/>
                    </a14:imgEffect>
                    <a14:imgEffect>
                      <a14:saturation sat="84000"/>
                    </a14:imgEffect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84984"/>
            <a:ext cx="385056" cy="38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7189304" y="4111258"/>
            <a:ext cx="1510373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02</a:t>
            </a:r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ko-KR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4" name="Picture 6" descr="F:\002-KIMS BUSINESS\007-bizdesign.tv\000-PPT FOR KMONG\PNG-아이콘\001-비즈니스\기본-05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7000"/>
                    </a14:imgEffect>
                    <a14:imgEffect>
                      <a14:colorTemperature colorTemp="1500"/>
                    </a14:imgEffect>
                    <a14:imgEffect>
                      <a14:saturation sat="84000"/>
                    </a14:imgEffect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077072"/>
            <a:ext cx="385056" cy="38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7189304" y="4903346"/>
            <a:ext cx="1510373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04</a:t>
            </a:r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ko-KR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6" name="Picture 6" descr="F:\002-KIMS BUSINESS\007-bizdesign.tv\000-PPT FOR KMONG\PNG-아이콘\001-비즈니스\기본-05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7000"/>
                    </a14:imgEffect>
                    <a14:imgEffect>
                      <a14:colorTemperature colorTemp="1500"/>
                    </a14:imgEffect>
                    <a14:imgEffect>
                      <a14:saturation sat="84000"/>
                    </a14:imgEffect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869160"/>
            <a:ext cx="385056" cy="38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9809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00" y="1201112"/>
            <a:ext cx="6033518" cy="4748168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16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790016" y="1170120"/>
            <a:ext cx="1958448" cy="270176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/>
              <a:t>컬러 코드 사용방법 </a:t>
            </a:r>
            <a:r>
              <a:rPr lang="en-US" altLang="ko-KR" sz="1400" b="1" dirty="0" smtClean="0"/>
              <a:t>02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50667" y="1556792"/>
            <a:ext cx="20522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다른 파워포인트 파일에서 컬러 코드의 색을 적용하시고 싶으시다면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번의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다른 색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을 클릭하시면 사용자 지정 컬러 선택할 수 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RGB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코드 숫자를 입력하시고 확인을 클릭하시면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최근에 사용한 색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에 추가 등록이 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512232" y="4869160"/>
            <a:ext cx="1296144" cy="236686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모서리가 둥근 직사각형 15"/>
          <p:cNvSpPr/>
          <p:nvPr/>
        </p:nvSpPr>
        <p:spPr>
          <a:xfrm>
            <a:off x="3913042" y="4838396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3</a:t>
            </a:r>
            <a:endParaRPr lang="ko-KR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5400764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00" y="1272549"/>
            <a:ext cx="6033518" cy="4605293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17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790016" y="1170120"/>
            <a:ext cx="1958448" cy="270176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/>
              <a:t>컬러 코드 사용방법 </a:t>
            </a:r>
            <a:r>
              <a:rPr lang="en-US" altLang="ko-KR" sz="1400" b="1" dirty="0" smtClean="0"/>
              <a:t>02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50667" y="1556792"/>
            <a:ext cx="205222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&gt;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디자인 클릭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&gt;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글꼴 클릭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&gt;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편집 클릭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&gt;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원하시는 폰트로 변경 하시면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모든 슬라이드에 폰트가 일괄 변경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모든 슬라이드가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아닌 원하는 슬라이드에 폰트 변경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을 원하시면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해당 슬라이드에서 폰트를 변경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하시면 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324948" y="1234144"/>
            <a:ext cx="432048" cy="236686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모서리가 둥근 직사각형 15"/>
          <p:cNvSpPr/>
          <p:nvPr/>
        </p:nvSpPr>
        <p:spPr>
          <a:xfrm>
            <a:off x="6156176" y="2687492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3</a:t>
            </a:r>
            <a:endParaRPr lang="ko-KR" altLang="en-US" sz="1600" b="1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88840"/>
            <a:ext cx="4174677" cy="25922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직사각형 8"/>
          <p:cNvSpPr/>
          <p:nvPr/>
        </p:nvSpPr>
        <p:spPr>
          <a:xfrm>
            <a:off x="5065170" y="1515907"/>
            <a:ext cx="432048" cy="236686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5127642" y="2377344"/>
            <a:ext cx="1414175" cy="236686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759770" y="2204864"/>
            <a:ext cx="2084038" cy="1872208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5671443" y="1480295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2</a:t>
            </a:r>
            <a:endParaRPr lang="ko-KR" altLang="en-US" sz="1600" b="1" dirty="0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1907704" y="1198532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1</a:t>
            </a:r>
            <a:endParaRPr lang="ko-KR" altLang="en-US" sz="1600" b="1" dirty="0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2915816" y="2187777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4</a:t>
            </a:r>
            <a:endParaRPr lang="ko-KR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3582771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 txBox="1">
            <a:spLocks/>
          </p:cNvSpPr>
          <p:nvPr/>
        </p:nvSpPr>
        <p:spPr>
          <a:xfrm>
            <a:off x="2124744" y="3997560"/>
            <a:ext cx="7487816" cy="64807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000" dirty="0" smtClean="0">
                <a:solidFill>
                  <a:schemeClr val="bg1">
                    <a:lumMod val="65000"/>
                  </a:schemeClr>
                </a:solidFill>
                <a:latin typeface="+mj-ea"/>
              </a:rPr>
              <a:t>Powerpoint Template Help</a:t>
            </a:r>
            <a:endParaRPr lang="ko-KR" altLang="en-US" sz="2000" dirty="0">
              <a:solidFill>
                <a:schemeClr val="bg1">
                  <a:lumMod val="65000"/>
                </a:schemeClr>
              </a:solidFill>
              <a:latin typeface="+mj-ea"/>
            </a:endParaRPr>
          </a:p>
        </p:txBody>
      </p:sp>
      <p:sp>
        <p:nvSpPr>
          <p:cNvPr id="5" name="제목 3"/>
          <p:cNvSpPr txBox="1">
            <a:spLocks/>
          </p:cNvSpPr>
          <p:nvPr/>
        </p:nvSpPr>
        <p:spPr>
          <a:xfrm>
            <a:off x="2124744" y="3460846"/>
            <a:ext cx="7019256" cy="64807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감사합니다</a:t>
            </a:r>
            <a:endParaRPr lang="ko-KR" altLang="en-US" sz="3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6" name="제목 3"/>
          <p:cNvSpPr txBox="1">
            <a:spLocks/>
          </p:cNvSpPr>
          <p:nvPr/>
        </p:nvSpPr>
        <p:spPr>
          <a:xfrm>
            <a:off x="354704" y="6176190"/>
            <a:ext cx="7487816" cy="64807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000" dirty="0" smtClean="0">
                <a:solidFill>
                  <a:schemeClr val="bg1">
                    <a:lumMod val="65000"/>
                  </a:schemeClr>
                </a:solidFill>
                <a:latin typeface="+mj-ea"/>
              </a:rPr>
              <a:t>Powerpoint 2010</a:t>
            </a:r>
            <a:endParaRPr lang="ko-KR" altLang="en-US" sz="2000" dirty="0">
              <a:solidFill>
                <a:schemeClr val="bg1">
                  <a:lumMod val="65000"/>
                </a:schemeClr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4266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</a:t>
            </a:r>
            <a:endParaRPr lang="ko-KR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자유형 4"/>
          <p:cNvSpPr/>
          <p:nvPr/>
        </p:nvSpPr>
        <p:spPr>
          <a:xfrm flipV="1">
            <a:off x="442144" y="2254411"/>
            <a:ext cx="8208912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자유형 5"/>
          <p:cNvSpPr/>
          <p:nvPr/>
        </p:nvSpPr>
        <p:spPr>
          <a:xfrm flipV="1">
            <a:off x="454844" y="3046499"/>
            <a:ext cx="8208912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자유형 6"/>
          <p:cNvSpPr/>
          <p:nvPr/>
        </p:nvSpPr>
        <p:spPr>
          <a:xfrm flipV="1">
            <a:off x="467544" y="3838587"/>
            <a:ext cx="8208912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자유형 7"/>
          <p:cNvSpPr/>
          <p:nvPr/>
        </p:nvSpPr>
        <p:spPr>
          <a:xfrm flipV="1">
            <a:off x="480244" y="4630675"/>
            <a:ext cx="8208912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Oval 10"/>
          <p:cNvSpPr/>
          <p:nvPr/>
        </p:nvSpPr>
        <p:spPr>
          <a:xfrm>
            <a:off x="395537" y="2401206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 smtClean="0">
                <a:solidFill>
                  <a:schemeClr val="bg1"/>
                </a:solidFill>
              </a:rPr>
              <a:t>7</a:t>
            </a:r>
            <a:endParaRPr lang="en-JM" dirty="0">
              <a:solidFill>
                <a:schemeClr val="bg1"/>
              </a:solidFill>
            </a:endParaRPr>
          </a:p>
        </p:txBody>
      </p:sp>
      <p:sp>
        <p:nvSpPr>
          <p:cNvPr id="10" name="Oval 10"/>
          <p:cNvSpPr/>
          <p:nvPr/>
        </p:nvSpPr>
        <p:spPr>
          <a:xfrm>
            <a:off x="395536" y="3193294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 smtClean="0">
                <a:solidFill>
                  <a:schemeClr val="bg1"/>
                </a:solidFill>
              </a:rPr>
              <a:t>8</a:t>
            </a:r>
            <a:endParaRPr lang="en-JM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95535" y="3985382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 smtClean="0">
                <a:solidFill>
                  <a:schemeClr val="bg1"/>
                </a:solidFill>
              </a:rPr>
              <a:t>9</a:t>
            </a:r>
            <a:endParaRPr lang="en-JM" dirty="0">
              <a:solidFill>
                <a:schemeClr val="bg1"/>
              </a:solidFill>
            </a:endParaRPr>
          </a:p>
        </p:txBody>
      </p:sp>
      <p:sp>
        <p:nvSpPr>
          <p:cNvPr id="12" name="Oval 10"/>
          <p:cNvSpPr/>
          <p:nvPr/>
        </p:nvSpPr>
        <p:spPr>
          <a:xfrm>
            <a:off x="395534" y="4777470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400" b="1" dirty="0" smtClean="0">
                <a:solidFill>
                  <a:schemeClr val="bg1"/>
                </a:solidFill>
              </a:rPr>
              <a:t>10</a:t>
            </a:r>
            <a:endParaRPr lang="en-JM" sz="1400" b="1" dirty="0">
              <a:solidFill>
                <a:schemeClr val="bg1"/>
              </a:solidFill>
            </a:endParaRPr>
          </a:p>
        </p:txBody>
      </p:sp>
      <p:sp>
        <p:nvSpPr>
          <p:cNvPr id="13" name="Oval 10"/>
          <p:cNvSpPr/>
          <p:nvPr/>
        </p:nvSpPr>
        <p:spPr>
          <a:xfrm>
            <a:off x="387720" y="1606339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 smtClean="0">
                <a:solidFill>
                  <a:schemeClr val="bg1"/>
                </a:solidFill>
              </a:rPr>
              <a:t>6</a:t>
            </a:r>
            <a:endParaRPr lang="en-JM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7625" y="4825590"/>
            <a:ext cx="5328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컬러코드 적용 방법을 첨부파일에 설명하였습니다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7624" y="4037694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테이블 슬라이드는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표 도구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를 이용하여 제작하였습니다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수정 방법을 첨부파일에 설명하였습니다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87623" y="3237098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챠트 슬라이드는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챠트 도구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를 이용하여 제작하였습니다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수정 방법을 첨부파일에 설명하였습니다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87622" y="2457487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인포그래픽 슬라이드의 챠트는 </a:t>
            </a:r>
            <a:r>
              <a:rPr lang="ko-KR" altLang="en-US" sz="1200" b="1" dirty="0" smtClean="0">
                <a:solidFill>
                  <a:schemeClr val="accent6">
                    <a:lumMod val="75000"/>
                  </a:schemeClr>
                </a:solidFill>
              </a:rPr>
              <a:t>도형으로 제작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되었습니다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수정 방법을 첨부파일에 설명하였습니다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87621" y="1644191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&amp;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슬라이드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에 이미지는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다른 이미지로 삽입하실 수 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슬라이드 마스터의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개체 틀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로 작업하여 삽입 및  조정이 쉽습니다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78783" y="1717320"/>
            <a:ext cx="1713697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05,06,07</a:t>
            </a:r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ko-KR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5" name="Picture 6" descr="F:\002-KIMS BUSINESS\007-bizdesign.tv\000-PPT FOR KMONG\PNG-아이콘\001-비즈니스\기본-05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7000"/>
                    </a14:imgEffect>
                    <a14:imgEffect>
                      <a14:colorTemperature colorTemp="1500"/>
                    </a14:imgEffect>
                    <a14:imgEffect>
                      <a14:saturation sat="84000"/>
                    </a14:imgEffect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727" y="1683134"/>
            <a:ext cx="385056" cy="38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7189304" y="2527082"/>
            <a:ext cx="1713697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08,09,10</a:t>
            </a:r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ko-KR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7" name="Picture 6" descr="F:\002-KIMS BUSINESS\007-bizdesign.tv\000-PPT FOR KMONG\PNG-아이콘\001-비즈니스\기본-05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7000"/>
                    </a14:imgEffect>
                    <a14:imgEffect>
                      <a14:colorTemperature colorTemp="1500"/>
                    </a14:imgEffect>
                    <a14:imgEffect>
                      <a14:saturation sat="84000"/>
                    </a14:imgEffect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492896"/>
            <a:ext cx="385056" cy="38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7189304" y="3319170"/>
            <a:ext cx="1713697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11,12</a:t>
            </a:r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ko-KR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9" name="Picture 6" descr="F:\002-KIMS BUSINESS\007-bizdesign.tv\000-PPT FOR KMONG\PNG-아이콘\001-비즈니스\기본-05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7000"/>
                    </a14:imgEffect>
                    <a14:imgEffect>
                      <a14:colorTemperature colorTemp="1500"/>
                    </a14:imgEffect>
                    <a14:imgEffect>
                      <a14:saturation sat="84000"/>
                    </a14:imgEffect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84984"/>
            <a:ext cx="385056" cy="38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7189304" y="4111258"/>
            <a:ext cx="1713697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13,14</a:t>
            </a:r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ko-KR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1" name="Picture 6" descr="F:\002-KIMS BUSINESS\007-bizdesign.tv\000-PPT FOR KMONG\PNG-아이콘\001-비즈니스\기본-05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7000"/>
                    </a14:imgEffect>
                    <a14:imgEffect>
                      <a14:colorTemperature colorTemp="1500"/>
                    </a14:imgEffect>
                    <a14:imgEffect>
                      <a14:saturation sat="84000"/>
                    </a14:imgEffect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077072"/>
            <a:ext cx="385056" cy="38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7189304" y="4879609"/>
            <a:ext cx="1713697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15,16</a:t>
            </a:r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ko-KR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5" name="Picture 6" descr="F:\002-KIMS BUSINESS\007-bizdesign.tv\000-PPT FOR KMONG\PNG-아이콘\001-비즈니스\기본-05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7000"/>
                    </a14:imgEffect>
                    <a14:imgEffect>
                      <a14:colorTemperature colorTemp="1500"/>
                    </a14:imgEffect>
                    <a14:imgEffect>
                      <a14:saturation sat="84000"/>
                    </a14:imgEffect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845423"/>
            <a:ext cx="385056" cy="38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3835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</a:t>
            </a:r>
            <a:endParaRPr lang="ko-KR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자유형 4"/>
          <p:cNvSpPr/>
          <p:nvPr/>
        </p:nvSpPr>
        <p:spPr>
          <a:xfrm flipV="1">
            <a:off x="442144" y="3068960"/>
            <a:ext cx="8208912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Oval 10"/>
          <p:cNvSpPr/>
          <p:nvPr/>
        </p:nvSpPr>
        <p:spPr>
          <a:xfrm>
            <a:off x="395537" y="3215755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400" b="1" dirty="0" smtClean="0">
                <a:solidFill>
                  <a:schemeClr val="bg1"/>
                </a:solidFill>
              </a:rPr>
              <a:t>12</a:t>
            </a:r>
            <a:endParaRPr lang="en-JM" sz="1400" b="1" dirty="0">
              <a:solidFill>
                <a:schemeClr val="bg1"/>
              </a:solidFill>
            </a:endParaRPr>
          </a:p>
        </p:txBody>
      </p:sp>
      <p:sp>
        <p:nvSpPr>
          <p:cNvPr id="13" name="Oval 10"/>
          <p:cNvSpPr/>
          <p:nvPr/>
        </p:nvSpPr>
        <p:spPr>
          <a:xfrm>
            <a:off x="387720" y="2420888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400" b="1" dirty="0" smtClean="0">
                <a:solidFill>
                  <a:schemeClr val="bg1"/>
                </a:solidFill>
              </a:rPr>
              <a:t>11</a:t>
            </a:r>
            <a:endParaRPr lang="en-JM" sz="14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87622" y="3272036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슬라이드에 포함된 픽토그램은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배경이 투명한 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PNG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로 제작되었습니다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확대 및 축소하여 사용하시면 됩니다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87621" y="2458740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템플릿에 사용된 폰트는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파워포인트에 기본적으로 내장된 폰트를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사용하였습니다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사용자 지정된 폰트 변경 방법을 설명하였습니다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78783" y="2531869"/>
            <a:ext cx="1713697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17</a:t>
            </a:r>
          </a:p>
        </p:txBody>
      </p:sp>
      <p:pic>
        <p:nvPicPr>
          <p:cNvPr id="25" name="Picture 6" descr="F:\002-KIMS BUSINESS\007-bizdesign.tv\000-PPT FOR KMONG\PNG-아이콘\001-비즈니스\기본-05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7000"/>
                    </a14:imgEffect>
                    <a14:imgEffect>
                      <a14:colorTemperature colorTemp="1500"/>
                    </a14:imgEffect>
                    <a14:imgEffect>
                      <a14:saturation sat="84000"/>
                    </a14:imgEffect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727" y="2497683"/>
            <a:ext cx="385056" cy="38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자유형 9"/>
          <p:cNvSpPr/>
          <p:nvPr/>
        </p:nvSpPr>
        <p:spPr>
          <a:xfrm flipV="1">
            <a:off x="442143" y="3861048"/>
            <a:ext cx="8208912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187620" y="4022642"/>
            <a:ext cx="5328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도움말을 파워포인트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2010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버전으로 설명을 드립니다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설명된 내용은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2007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버전에서도 같은 메뉴에 기능이 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감사합니다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자유형 13"/>
          <p:cNvSpPr/>
          <p:nvPr/>
        </p:nvSpPr>
        <p:spPr>
          <a:xfrm flipV="1">
            <a:off x="467544" y="4581128"/>
            <a:ext cx="8208912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Oval 10"/>
          <p:cNvSpPr/>
          <p:nvPr/>
        </p:nvSpPr>
        <p:spPr>
          <a:xfrm>
            <a:off x="395536" y="3968493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400" b="1" dirty="0" smtClean="0">
                <a:solidFill>
                  <a:schemeClr val="bg1"/>
                </a:solidFill>
                <a:latin typeface="바탕"/>
                <a:ea typeface="바탕"/>
              </a:rPr>
              <a:t>★</a:t>
            </a:r>
            <a:endParaRPr lang="en-JM" sz="14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87620" y="4779293"/>
            <a:ext cx="5328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템플릿의 효과적인 사용방법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: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메인 템플릿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JINSTYLE-TEMPLATE.pptx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파일을 복사를 한 다음 사용하지 않는 슬라이드 및 레이아웃을 삭제하신 후 사용하시면 보다 편리하게 사용하실 수 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자유형 18"/>
          <p:cNvSpPr/>
          <p:nvPr/>
        </p:nvSpPr>
        <p:spPr>
          <a:xfrm flipV="1">
            <a:off x="467544" y="5543521"/>
            <a:ext cx="8208912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Oval 10"/>
          <p:cNvSpPr/>
          <p:nvPr/>
        </p:nvSpPr>
        <p:spPr>
          <a:xfrm>
            <a:off x="395536" y="4797152"/>
            <a:ext cx="573285" cy="573285"/>
          </a:xfrm>
          <a:prstGeom prst="ellipse">
            <a:avLst/>
          </a:prstGeom>
          <a:solidFill>
            <a:srgbClr val="4BACC6">
              <a:alpha val="70000"/>
            </a:srgb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400" b="1" dirty="0" smtClean="0">
                <a:solidFill>
                  <a:schemeClr val="bg1"/>
                </a:solidFill>
                <a:latin typeface="바탕"/>
                <a:ea typeface="바탕"/>
              </a:rPr>
              <a:t>★</a:t>
            </a:r>
            <a:endParaRPr lang="en-JM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3755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01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그림 2" descr="화면 캡처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81718"/>
            <a:ext cx="5925954" cy="4623546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직사각형 3"/>
          <p:cNvSpPr/>
          <p:nvPr/>
        </p:nvSpPr>
        <p:spPr>
          <a:xfrm>
            <a:off x="467544" y="2276872"/>
            <a:ext cx="1080120" cy="3384376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850200" y="1074508"/>
            <a:ext cx="387660" cy="423664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467544" y="1132385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1</a:t>
            </a:r>
            <a:endParaRPr lang="ko-KR" altLang="en-US" sz="1600" b="1" dirty="0"/>
          </a:p>
        </p:txBody>
      </p:sp>
      <p:sp>
        <p:nvSpPr>
          <p:cNvPr id="9" name="모서리가 둥근 직사각형 8"/>
          <p:cNvSpPr/>
          <p:nvPr/>
        </p:nvSpPr>
        <p:spPr>
          <a:xfrm>
            <a:off x="1619672" y="2276872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2</a:t>
            </a:r>
            <a:endParaRPr lang="ko-KR" altLang="en-US" sz="1600" b="1" dirty="0"/>
          </a:p>
        </p:txBody>
      </p:sp>
      <p:sp>
        <p:nvSpPr>
          <p:cNvPr id="10" name="직사각형 9"/>
          <p:cNvSpPr/>
          <p:nvPr/>
        </p:nvSpPr>
        <p:spPr>
          <a:xfrm>
            <a:off x="6790016" y="1170119"/>
            <a:ext cx="1958448" cy="308059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smtClean="0"/>
              <a:t>슬라이드 구성확인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50667" y="1532608"/>
            <a:ext cx="205222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제목 표시줄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홈 탭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(1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을 클릭하여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슬라이드 창 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(2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에서 슬라이드 구성 내용을 확인하실 수 있습니다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</a:t>
            </a:r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슬라이드 구성</a:t>
            </a:r>
            <a:endParaRPr lang="en-US" altLang="ko-KR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표지 슬라이드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&amp;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슬라이드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인포그래픽 슬라이드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슬라이드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챠트 슬라이드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테이블 슬라이드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1126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화면 캡처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96752"/>
            <a:ext cx="5925954" cy="4648261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02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467544" y="2852936"/>
            <a:ext cx="1080120" cy="2187150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850200" y="1074508"/>
            <a:ext cx="841480" cy="423664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467544" y="1132385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1</a:t>
            </a:r>
            <a:endParaRPr lang="ko-KR" altLang="en-US" sz="1600" b="1" dirty="0"/>
          </a:p>
        </p:txBody>
      </p:sp>
      <p:sp>
        <p:nvSpPr>
          <p:cNvPr id="9" name="모서리가 둥근 직사각형 8"/>
          <p:cNvSpPr/>
          <p:nvPr/>
        </p:nvSpPr>
        <p:spPr>
          <a:xfrm>
            <a:off x="1619671" y="2843455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2</a:t>
            </a:r>
            <a:endParaRPr lang="ko-KR" altLang="en-US" sz="1600" b="1" dirty="0"/>
          </a:p>
        </p:txBody>
      </p:sp>
      <p:sp>
        <p:nvSpPr>
          <p:cNvPr id="10" name="직사각형 9"/>
          <p:cNvSpPr/>
          <p:nvPr/>
        </p:nvSpPr>
        <p:spPr>
          <a:xfrm>
            <a:off x="6790016" y="1170119"/>
            <a:ext cx="1958448" cy="308059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1400" b="1" dirty="0" smtClean="0"/>
              <a:t>01 </a:t>
            </a:r>
            <a:r>
              <a:rPr lang="ko-KR" altLang="en-US" sz="1400" b="1" dirty="0" smtClean="0"/>
              <a:t>표지 레이아웃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50667" y="1532608"/>
            <a:ext cx="20522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제목 표시줄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슬라이드 마스터 탭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(1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을 클릭하여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레이아웃 창 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(2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에서 해당 슬라이드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배경 변경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을 하실 수 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67544" y="5040086"/>
            <a:ext cx="1080120" cy="549154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1619671" y="5006753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3</a:t>
            </a:r>
            <a:endParaRPr lang="ko-KR" altLang="en-US" sz="1600" b="1" dirty="0"/>
          </a:p>
        </p:txBody>
      </p:sp>
      <p:sp>
        <p:nvSpPr>
          <p:cNvPr id="15" name="직사각형 14"/>
          <p:cNvSpPr/>
          <p:nvPr/>
        </p:nvSpPr>
        <p:spPr>
          <a:xfrm>
            <a:off x="6793361" y="2770928"/>
            <a:ext cx="1958448" cy="308059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1400" b="1" dirty="0" smtClean="0"/>
              <a:t>02 </a:t>
            </a:r>
            <a:r>
              <a:rPr lang="ko-KR" altLang="en-US" sz="1400" b="1" dirty="0" smtClean="0"/>
              <a:t>기본 레이아웃</a:t>
            </a:r>
            <a:endParaRPr lang="ko-KR" altLang="en-US" sz="1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754012" y="3133417"/>
            <a:ext cx="205222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인포그래픽 슬라이드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슬라이드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챠트 슬라이드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테이블 슬라이드는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기본 레이아웃 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(3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에 적용되어 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기본 레이아웃에서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배경 변경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을 하실 수 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바탕"/>
                <a:ea typeface="바탕"/>
              </a:rPr>
              <a:t>★  </a:t>
            </a:r>
            <a:r>
              <a:rPr lang="ko-KR" altLang="en-US" sz="1200" b="1" dirty="0" smtClean="0">
                <a:solidFill>
                  <a:schemeClr val="accent6">
                    <a:lumMod val="75000"/>
                  </a:schemeClr>
                </a:solidFill>
                <a:latin typeface="바탕"/>
                <a:ea typeface="바탕"/>
              </a:rPr>
              <a:t>슬라이드 마스터 메뉴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바탕"/>
                <a:ea typeface="바탕"/>
              </a:rPr>
              <a:t>는  메뉴표시줄 </a:t>
            </a:r>
            <a: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바탕"/>
                <a:ea typeface="바탕"/>
              </a:rPr>
              <a:t>[</a:t>
            </a:r>
            <a:r>
              <a:rPr lang="ko-KR" altLang="en-US" sz="1200" b="1" dirty="0" smtClean="0">
                <a:solidFill>
                  <a:schemeClr val="accent6">
                    <a:lumMod val="75000"/>
                  </a:schemeClr>
                </a:solidFill>
                <a:latin typeface="바탕"/>
                <a:ea typeface="바탕"/>
              </a:rPr>
              <a:t>보기</a:t>
            </a:r>
            <a: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바탕"/>
                <a:ea typeface="바탕"/>
              </a:rPr>
              <a:t>] </a:t>
            </a:r>
            <a:r>
              <a:rPr lang="ko-KR" altLang="en-US" sz="1200" b="1" dirty="0" smtClean="0">
                <a:solidFill>
                  <a:schemeClr val="accent6">
                    <a:lumMod val="75000"/>
                  </a:schemeClr>
                </a:solidFill>
                <a:latin typeface="바탕"/>
                <a:ea typeface="바탕"/>
              </a:rPr>
              <a:t>클릭  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바탕"/>
                <a:ea typeface="바탕"/>
              </a:rPr>
              <a:t>&gt; 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바탕"/>
                <a:ea typeface="바탕"/>
              </a:rPr>
              <a:t>도구모음의</a:t>
            </a:r>
            <a: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바탕"/>
                <a:ea typeface="바탕"/>
              </a:rPr>
              <a:t>[</a:t>
            </a:r>
            <a:r>
              <a:rPr lang="ko-KR" altLang="en-US" sz="1200" b="1" dirty="0" smtClean="0">
                <a:solidFill>
                  <a:schemeClr val="accent6">
                    <a:lumMod val="75000"/>
                  </a:schemeClr>
                </a:solidFill>
                <a:latin typeface="바탕"/>
                <a:ea typeface="바탕"/>
              </a:rPr>
              <a:t>슬라이드 마스터</a:t>
            </a:r>
            <a: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바탕"/>
                <a:ea typeface="바탕"/>
              </a:rPr>
              <a:t>]</a:t>
            </a:r>
            <a:r>
              <a:rPr lang="ko-KR" altLang="en-US" sz="1200" b="1" dirty="0" smtClean="0">
                <a:solidFill>
                  <a:schemeClr val="accent6">
                    <a:lumMod val="75000"/>
                  </a:schemeClr>
                </a:solidFill>
                <a:latin typeface="바탕"/>
                <a:ea typeface="바탕"/>
              </a:rPr>
              <a:t> 클릭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바탕"/>
                <a:ea typeface="바탕"/>
              </a:rPr>
              <a:t>하시면 나타납니다</a:t>
            </a:r>
            <a:endParaRPr lang="en-US" altLang="ko-KR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1534885" y="4127309"/>
            <a:ext cx="3214602" cy="1695933"/>
            <a:chOff x="1534885" y="4127309"/>
            <a:chExt cx="3214602" cy="1695933"/>
          </a:xfrm>
        </p:grpSpPr>
        <p:sp>
          <p:nvSpPr>
            <p:cNvPr id="18" name="자유형 17"/>
            <p:cNvSpPr/>
            <p:nvPr/>
          </p:nvSpPr>
          <p:spPr>
            <a:xfrm>
              <a:off x="1547665" y="4127309"/>
              <a:ext cx="3201822" cy="1695933"/>
            </a:xfrm>
            <a:custGeom>
              <a:avLst/>
              <a:gdLst/>
              <a:ahLst/>
              <a:cxnLst/>
              <a:rect l="l" t="t" r="r" b="b"/>
              <a:pathLst>
                <a:path w="3192829" h="1695933">
                  <a:moveTo>
                    <a:pt x="993748" y="0"/>
                  </a:moveTo>
                  <a:lnTo>
                    <a:pt x="2910168" y="0"/>
                  </a:lnTo>
                  <a:cubicBezTo>
                    <a:pt x="3066277" y="0"/>
                    <a:pt x="3192829" y="126552"/>
                    <a:pt x="3192829" y="282661"/>
                  </a:cubicBezTo>
                  <a:lnTo>
                    <a:pt x="3192829" y="1413272"/>
                  </a:lnTo>
                  <a:cubicBezTo>
                    <a:pt x="3192829" y="1569381"/>
                    <a:pt x="3066277" y="1695933"/>
                    <a:pt x="2910168" y="1695933"/>
                  </a:cubicBezTo>
                  <a:lnTo>
                    <a:pt x="993748" y="1695933"/>
                  </a:lnTo>
                  <a:cubicBezTo>
                    <a:pt x="837639" y="1695933"/>
                    <a:pt x="711087" y="1569381"/>
                    <a:pt x="711087" y="1413272"/>
                  </a:cubicBezTo>
                  <a:lnTo>
                    <a:pt x="711087" y="1331351"/>
                  </a:lnTo>
                  <a:lnTo>
                    <a:pt x="0" y="1217577"/>
                  </a:lnTo>
                  <a:lnTo>
                    <a:pt x="711087" y="1140703"/>
                  </a:lnTo>
                  <a:lnTo>
                    <a:pt x="711087" y="282661"/>
                  </a:lnTo>
                  <a:cubicBezTo>
                    <a:pt x="711087" y="126552"/>
                    <a:pt x="837639" y="0"/>
                    <a:pt x="993748" y="0"/>
                  </a:cubicBezTo>
                  <a:close/>
                </a:path>
              </a:pathLst>
            </a:custGeom>
            <a:blipFill>
              <a:blip r:embed="rId5"/>
              <a:srcRect/>
              <a:stretch>
                <a:fillRect l="21468"/>
              </a:stretch>
            </a:blipFill>
            <a:ln>
              <a:solidFill>
                <a:schemeClr val="accent6"/>
              </a:solidFill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자유형 18"/>
            <p:cNvSpPr/>
            <p:nvPr/>
          </p:nvSpPr>
          <p:spPr>
            <a:xfrm>
              <a:off x="1534885" y="5268686"/>
              <a:ext cx="729343" cy="217714"/>
            </a:xfrm>
            <a:custGeom>
              <a:avLst/>
              <a:gdLst>
                <a:gd name="connsiteX0" fmla="*/ 0 w 729343"/>
                <a:gd name="connsiteY0" fmla="*/ 65314 h 217714"/>
                <a:gd name="connsiteX1" fmla="*/ 729343 w 729343"/>
                <a:gd name="connsiteY1" fmla="*/ 0 h 217714"/>
                <a:gd name="connsiteX2" fmla="*/ 729343 w 729343"/>
                <a:gd name="connsiteY2" fmla="*/ 217714 h 217714"/>
                <a:gd name="connsiteX3" fmla="*/ 54429 w 729343"/>
                <a:gd name="connsiteY3" fmla="*/ 97971 h 21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343" h="217714">
                  <a:moveTo>
                    <a:pt x="0" y="65314"/>
                  </a:moveTo>
                  <a:lnTo>
                    <a:pt x="729343" y="0"/>
                  </a:lnTo>
                  <a:lnTo>
                    <a:pt x="729343" y="217714"/>
                  </a:lnTo>
                  <a:lnTo>
                    <a:pt x="54429" y="97971"/>
                  </a:lnTo>
                </a:path>
              </a:pathLst>
            </a:cu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81454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화면 캡처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55" y="1124744"/>
            <a:ext cx="6035770" cy="4749940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03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467544" y="2204864"/>
            <a:ext cx="1080120" cy="3528392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925286" y="1074508"/>
            <a:ext cx="766394" cy="423664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511088" y="1132385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1</a:t>
            </a:r>
            <a:endParaRPr lang="ko-KR" altLang="en-US" sz="1600" b="1" dirty="0"/>
          </a:p>
        </p:txBody>
      </p:sp>
      <p:sp>
        <p:nvSpPr>
          <p:cNvPr id="9" name="모서리가 둥근 직사각형 8"/>
          <p:cNvSpPr/>
          <p:nvPr/>
        </p:nvSpPr>
        <p:spPr>
          <a:xfrm>
            <a:off x="1619671" y="2843455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2</a:t>
            </a:r>
            <a:endParaRPr lang="ko-KR" altLang="en-US" sz="1600" b="1" dirty="0"/>
          </a:p>
        </p:txBody>
      </p:sp>
      <p:sp>
        <p:nvSpPr>
          <p:cNvPr id="10" name="직사각형 9"/>
          <p:cNvSpPr/>
          <p:nvPr/>
        </p:nvSpPr>
        <p:spPr>
          <a:xfrm>
            <a:off x="6790016" y="1170119"/>
            <a:ext cx="1958448" cy="530689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1400" b="1" dirty="0" smtClean="0"/>
              <a:t>03 </a:t>
            </a:r>
            <a:r>
              <a:rPr lang="ko-KR" altLang="en-US" sz="1400" b="1" dirty="0" smtClean="0"/>
              <a:t>이미지</a:t>
            </a:r>
            <a:r>
              <a:rPr lang="en-US" altLang="ko-KR" sz="1400" b="1" dirty="0" smtClean="0"/>
              <a:t>&amp;</a:t>
            </a:r>
            <a:r>
              <a:rPr lang="ko-KR" altLang="en-US" sz="1400" b="1" dirty="0" smtClean="0"/>
              <a:t>텍스트</a:t>
            </a:r>
            <a:endParaRPr lang="en-US" altLang="ko-KR" sz="1400" b="1" dirty="0"/>
          </a:p>
          <a:p>
            <a:r>
              <a:rPr lang="ko-KR" altLang="en-US" sz="1400" b="1" dirty="0" smtClean="0"/>
              <a:t>     레이아웃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50667" y="1765265"/>
            <a:ext cx="205222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제목 표시줄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슬라이드 마스터 탭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(1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을 클릭하여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레이아웃 창 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(2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에서 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01~16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까지 이미지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&amp;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레이아웃을 확인할 수 있습니다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영역 안의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개체 틀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도형의 위치를 조정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하실 수 있습니다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.(</a:t>
            </a:r>
            <a:r>
              <a:rPr lang="ko-KR" altLang="en-US" sz="1200" dirty="0" smtClean="0">
                <a:solidFill>
                  <a:schemeClr val="accent6">
                    <a:lumMod val="75000"/>
                  </a:schemeClr>
                </a:solidFill>
              </a:rPr>
              <a:t>단 이미지와 텍스트 내용은 해당 슬라이드에서 작업합니다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하단의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로고나 이름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을 입력합니다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레이아웃에서 로고를 입력하는 이유는 해당 레이아웃을 사용하는 슬라이드에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일괄 적용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되기 때문입니다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2100375" y="3089910"/>
            <a:ext cx="4050053" cy="2499329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모서리가 둥근 직사각형 21"/>
          <p:cNvSpPr/>
          <p:nvPr/>
        </p:nvSpPr>
        <p:spPr>
          <a:xfrm>
            <a:off x="5834742" y="2689500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3</a:t>
            </a:r>
            <a:endParaRPr lang="ko-KR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345112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화면 캡처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21" y="1124744"/>
            <a:ext cx="6089877" cy="4787863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04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467544" y="2204864"/>
            <a:ext cx="1080120" cy="690736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925286" y="1074508"/>
            <a:ext cx="857670" cy="286206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511088" y="1132385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1</a:t>
            </a:r>
            <a:endParaRPr lang="ko-KR" altLang="en-US" sz="1600" b="1" dirty="0"/>
          </a:p>
        </p:txBody>
      </p:sp>
      <p:sp>
        <p:nvSpPr>
          <p:cNvPr id="9" name="모서리가 둥근 직사각형 8"/>
          <p:cNvSpPr/>
          <p:nvPr/>
        </p:nvSpPr>
        <p:spPr>
          <a:xfrm>
            <a:off x="1619671" y="2204864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2</a:t>
            </a:r>
            <a:endParaRPr lang="ko-KR" altLang="en-US" sz="1600" b="1" dirty="0"/>
          </a:p>
        </p:txBody>
      </p:sp>
      <p:sp>
        <p:nvSpPr>
          <p:cNvPr id="10" name="직사각형 9"/>
          <p:cNvSpPr/>
          <p:nvPr/>
        </p:nvSpPr>
        <p:spPr>
          <a:xfrm>
            <a:off x="6790016" y="1170120"/>
            <a:ext cx="1958448" cy="270176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/>
              <a:t>슬라이드 마스터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50667" y="1556792"/>
            <a:ext cx="205222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슬라이드 마스터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에서 배경을 변경하시면 마스터에 속해 있는 레이아웃 </a:t>
            </a: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번에 모두 적용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됩니다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레이아웃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에서 배경을 변경하시면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해당 레이아웃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의 배경만 적용됩니다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슬라이드 마스터 메뉴에서 배경을 변경하시면 </a:t>
            </a:r>
            <a:r>
              <a:rPr lang="ko-KR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슬라이드에 자동으로 배경이 적용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됩니다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1626364" y="2895600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3</a:t>
            </a:r>
            <a:endParaRPr lang="ko-KR" altLang="en-US" sz="1600" b="1" dirty="0"/>
          </a:p>
        </p:txBody>
      </p:sp>
      <p:sp>
        <p:nvSpPr>
          <p:cNvPr id="14" name="직사각형 13"/>
          <p:cNvSpPr/>
          <p:nvPr/>
        </p:nvSpPr>
        <p:spPr>
          <a:xfrm>
            <a:off x="741580" y="2901550"/>
            <a:ext cx="806084" cy="2903714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7907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21" y="1129616"/>
            <a:ext cx="6089877" cy="4778119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05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461657" y="3145971"/>
            <a:ext cx="1371599" cy="892628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480120" y="3645024"/>
            <a:ext cx="1067543" cy="720080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1626364" y="3645024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1</a:t>
            </a:r>
            <a:endParaRPr lang="ko-KR" altLang="en-US" sz="1600" b="1" dirty="0"/>
          </a:p>
        </p:txBody>
      </p:sp>
      <p:sp>
        <p:nvSpPr>
          <p:cNvPr id="9" name="모서리가 둥근 직사각형 8"/>
          <p:cNvSpPr/>
          <p:nvPr/>
        </p:nvSpPr>
        <p:spPr>
          <a:xfrm>
            <a:off x="4932040" y="3119264"/>
            <a:ext cx="326571" cy="3079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2</a:t>
            </a:r>
            <a:endParaRPr lang="ko-KR" altLang="en-US" sz="1600" b="1" dirty="0"/>
          </a:p>
        </p:txBody>
      </p:sp>
      <p:sp>
        <p:nvSpPr>
          <p:cNvPr id="10" name="직사각형 9"/>
          <p:cNvSpPr/>
          <p:nvPr/>
        </p:nvSpPr>
        <p:spPr>
          <a:xfrm>
            <a:off x="6790016" y="1170120"/>
            <a:ext cx="1958448" cy="270176"/>
          </a:xfrm>
          <a:prstGeom prst="rect">
            <a:avLst/>
          </a:prstGeom>
          <a:solidFill>
            <a:srgbClr val="4BACC6">
              <a:alpha val="80000"/>
            </a:srgb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/>
              <a:t>이미지 삽입 </a:t>
            </a:r>
            <a:r>
              <a:rPr lang="en-US" altLang="ko-KR" sz="1400" b="1" dirty="0" smtClean="0"/>
              <a:t>01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50667" y="1556792"/>
            <a:ext cx="205222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이미지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&amp;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텍스트 슬라이드에 삽입된 이미지는 모두 변경 가능합니다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번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&gt;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삽입되어 있는 이미지를 클릭하면 선택이 됩니다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오른쪽 마우스를 클릭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잘라내기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]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or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키보드의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[delete]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키를 누르시면 삽입되어 있는 이미지가 삭제 됩니다</a:t>
            </a:r>
            <a:endParaRPr lang="en-US" altLang="ko-KR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첨부파일 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06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설명이 이어집니다</a:t>
            </a:r>
            <a:r>
              <a:rPr lang="en-US" altLang="ko-K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783270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맑은고딕-Arial">
      <a:majorFont>
        <a:latin typeface="HY견고딕"/>
        <a:ea typeface="HY견고딕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3787</TotalTime>
  <Words>1068</Words>
  <Application>Microsoft Office PowerPoint</Application>
  <PresentationFormat>화면 슬라이드 쇼(4:3)</PresentationFormat>
  <Paragraphs>225</Paragraphs>
  <Slides>22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23" baseType="lpstr">
      <vt:lpstr>Office 테마</vt:lpstr>
      <vt:lpstr>PowerPoint 프레젠테이션</vt:lpstr>
      <vt:lpstr>도움말</vt:lpstr>
      <vt:lpstr>도움말</vt:lpstr>
      <vt:lpstr>도움말</vt:lpstr>
      <vt:lpstr>첨부파일 01</vt:lpstr>
      <vt:lpstr>첨부파일 02</vt:lpstr>
      <vt:lpstr>첨부파일 03</vt:lpstr>
      <vt:lpstr>첨부파일 04</vt:lpstr>
      <vt:lpstr>첨부파일 05</vt:lpstr>
      <vt:lpstr>첨부파일 06</vt:lpstr>
      <vt:lpstr>첨부파일 07</vt:lpstr>
      <vt:lpstr>첨부파일 08</vt:lpstr>
      <vt:lpstr>첨부파일 09</vt:lpstr>
      <vt:lpstr>첨부파일 10</vt:lpstr>
      <vt:lpstr>첨부파일 11</vt:lpstr>
      <vt:lpstr>첨부파일 12</vt:lpstr>
      <vt:lpstr>첨부파일 13</vt:lpstr>
      <vt:lpstr>첨부파일 14</vt:lpstr>
      <vt:lpstr>첨부파일 15</vt:lpstr>
      <vt:lpstr>첨부파일 16</vt:lpstr>
      <vt:lpstr>첨부파일 17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bizdesign.net</dc:creator>
  <cp:lastModifiedBy>bizdesign.net</cp:lastModifiedBy>
  <cp:revision>53</cp:revision>
  <dcterms:created xsi:type="dcterms:W3CDTF">2013-06-05T22:43:10Z</dcterms:created>
  <dcterms:modified xsi:type="dcterms:W3CDTF">2013-06-12T14:16:21Z</dcterms:modified>
</cp:coreProperties>
</file>