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3969" y="283016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2014-06-30T01:02:46Z</dcterms:modified>
</cp:coreProperties>
</file>