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67944" y="3789040"/>
            <a:ext cx="50760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067944" y="2636912"/>
            <a:ext cx="507605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570794" y="260648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2014-06-30T01:01:30Z</dcterms:modified>
</cp:coreProperties>
</file>