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808" y="2175247"/>
            <a:ext cx="5436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843808" y="1023119"/>
            <a:ext cx="54360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020272" y="5857527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dirty="0" smtClean="0">
                <a:solidFill>
                  <a:schemeClr val="accent6">
                    <a:lumMod val="50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accent6">
                  <a:lumMod val="50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107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13</cp:revision>
  <dcterms:created xsi:type="dcterms:W3CDTF">2014-04-01T16:35:38Z</dcterms:created>
  <dcterms:modified xsi:type="dcterms:W3CDTF">2014-06-04T10:36:29Z</dcterms:modified>
</cp:coreProperties>
</file>