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923928" y="444395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09495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51888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107</Words>
  <Application>Microsoft Office PowerPoint</Application>
  <PresentationFormat>On-screen Show (16:9)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Enter Your Tittle 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2014-06-20T12:42:18Z</dcterms:modified>
</cp:coreProperties>
</file>