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923928" y="6001543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569495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4849415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107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2014-06-20T12:17:33Z</dcterms:modified>
</cp:coreProperties>
</file>