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4054301"/>
            <a:ext cx="4176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3078708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08304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2014-06-04T11:00:55Z</dcterms:modified>
</cp:coreProperties>
</file>