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67945" y="1675135"/>
            <a:ext cx="43204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067944" y="699542"/>
            <a:ext cx="432048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092280" y="343584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2014-06-04T09:31:47Z</dcterms:modified>
</cp:coreProperties>
</file>