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87824" y="188721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87824" y="735087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27776" y="429309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2014-06-04T09:30:37Z</dcterms:modified>
</cp:coreProperties>
</file>