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8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2014-06-24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2014-06-24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2014-06-24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2014-06-24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2014-06-24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2014-06-24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2014-06-24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2014-06-24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2014-06-24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2014-06-24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2014-06-24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1561" y="1550864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611560" y="575271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611560" y="4227934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1200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bg1">
                    <a:lumMod val="9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bg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bg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436</TotalTime>
  <Words>107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12</cp:revision>
  <dcterms:created xsi:type="dcterms:W3CDTF">2014-04-01T16:27:38Z</dcterms:created>
  <dcterms:modified xsi:type="dcterms:W3CDTF">2014-06-24T09:44:56Z</dcterms:modified>
</cp:coreProperties>
</file>