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8072" y="1988840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48072" y="836712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48072" y="600393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>
                    <a:lumMod val="9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>
                  <a:lumMod val="9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2014-06-24T09:43:18Z</dcterms:modified>
</cp:coreProperties>
</file>