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4472" y="1819151"/>
            <a:ext cx="47959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64471" y="843558"/>
            <a:ext cx="479596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088407" y="4194026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106</Words>
  <Application>Microsoft Office PowerPoint</Application>
  <PresentationFormat>On-screen Show (16:9)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 Enter Your Tittle 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2014-06-20T16:30:38Z</dcterms:modified>
</cp:coreProperties>
</file>