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2988" y="2247255"/>
            <a:ext cx="50234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52988" y="1095127"/>
            <a:ext cx="50234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076924" y="5595487"/>
            <a:ext cx="1152128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88058" y="591410"/>
            <a:ext cx="1152128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2014-06-20T16:28:33Z</dcterms:modified>
</cp:coreProperties>
</file>