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85" y="1459111"/>
            <a:ext cx="424847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27984" y="483518"/>
            <a:ext cx="42484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1" y="451596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216"/>
            <a:ext cx="752432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2014-06-04T08:30:37Z</dcterms:modified>
</cp:coreProperties>
</file>