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45333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872652" y="461265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949280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5301208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2014-06-20T16:46:42Z</dcterms:modified>
</cp:coreProperties>
</file>