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56384" y="3687415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456384" y="2535287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8924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105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2014-06-02T05:39:07Z</dcterms:modified>
</cp:coreProperties>
</file>