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9873" y="264271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149163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983760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2014-06-02T05:38:49Z</dcterms:modified>
</cp:coreProperties>
</file>