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87824" y="3480269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987824" y="2255305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27776" y="40466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2014-06-02T05:37:06Z</dcterms:modified>
</cp:coreProperties>
</file>