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916832"/>
            <a:ext cx="44279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55576" y="764704"/>
            <a:ext cx="44279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105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2014-06-04T12:22:06Z</dcterms:modified>
</cp:coreProperties>
</file>