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76640" y="2755255"/>
            <a:ext cx="39604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176639" y="1779662"/>
            <a:ext cx="39604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2014-06-20T17:08:57Z</dcterms:modified>
</cp:coreProperties>
</file>