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9832" y="1484784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59832" y="332656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99784" y="609329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4959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2014-06-02T05:30:07Z</dcterms:modified>
</cp:coreProperties>
</file>